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9" r:id="rId3"/>
    <p:sldId id="260" r:id="rId4"/>
    <p:sldId id="261" r:id="rId5"/>
    <p:sldId id="262" r:id="rId6"/>
    <p:sldId id="264" r:id="rId7"/>
    <p:sldId id="257" r:id="rId8"/>
    <p:sldId id="263" r:id="rId9"/>
    <p:sldId id="258" r:id="rId10"/>
    <p:sldId id="265" r:id="rId11"/>
  </p:sldIdLst>
  <p:sldSz cx="9144000" cy="6858000" type="screen4x3"/>
  <p:notesSz cx="6858000" cy="9144000"/>
  <p:photoAlbum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8053" autoAdjust="0"/>
  </p:normalViewPr>
  <p:slideViewPr>
    <p:cSldViewPr>
      <p:cViewPr>
        <p:scale>
          <a:sx n="77" d="100"/>
          <a:sy n="77" d="100"/>
        </p:scale>
        <p:origin x="-1968" y="-8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775D85-2554-46E4-A022-A2EE777DE3FE}" type="datetimeFigureOut">
              <a:rPr lang="nl-NL" smtClean="0"/>
              <a:t>8-9-2013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5B3049-C663-40C0-A2B6-1D5767D674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4372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1E1A7-9FD3-4E45-BA58-A490B8D5572F}" type="datetime1">
              <a:rPr lang="nl-NL" smtClean="0"/>
              <a:t>8-9-2013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 H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15ECA-1635-4AC8-AE10-E55C78963A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3330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415F-EE11-4000-8D33-8AB555329EB4}" type="datetime1">
              <a:rPr lang="nl-NL" smtClean="0"/>
              <a:t>8-9-2013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 H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15ECA-1635-4AC8-AE10-E55C78963A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6715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BB5BB-5F8E-4D8C-8B68-A04F3C077879}" type="datetime1">
              <a:rPr lang="nl-NL" smtClean="0"/>
              <a:t>8-9-2013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 H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15ECA-1635-4AC8-AE10-E55C78963A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8661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2797B-2A95-449C-BF4B-9A5049078375}" type="datetime1">
              <a:rPr lang="nl-NL" smtClean="0"/>
              <a:t>8-9-2013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 H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15ECA-1635-4AC8-AE10-E55C78963A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1531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E2BC-7E83-4E36-B33D-2DFC240789DF}" type="datetime1">
              <a:rPr lang="nl-NL" smtClean="0"/>
              <a:t>8-9-2013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 H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15ECA-1635-4AC8-AE10-E55C78963A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8100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F0C0B-8E32-4D82-B6E3-9199A362B7CA}" type="datetime1">
              <a:rPr lang="nl-NL" smtClean="0"/>
              <a:t>8-9-2013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 H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15ECA-1635-4AC8-AE10-E55C78963A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2394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13A7C-15FB-4598-8FC0-CF5B87329DE2}" type="datetime1">
              <a:rPr lang="nl-NL" smtClean="0"/>
              <a:t>8-9-2013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 H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15ECA-1635-4AC8-AE10-E55C78963A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0928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09AC-F11E-4893-953D-7BEBC6E4EA09}" type="datetime1">
              <a:rPr lang="nl-NL" smtClean="0"/>
              <a:t>8-9-2013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 H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15ECA-1635-4AC8-AE10-E55C78963A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7111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7D072-FEC4-4E1D-B5B0-96260AD47202}" type="datetime1">
              <a:rPr lang="nl-NL" smtClean="0"/>
              <a:t>8-9-2013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 H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15ECA-1635-4AC8-AE10-E55C78963A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1407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59C3-5834-43C7-BAEC-5CE77255A28C}" type="datetime1">
              <a:rPr lang="nl-NL" smtClean="0"/>
              <a:t>8-9-2013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 H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15ECA-1635-4AC8-AE10-E55C78963A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2228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FB114-F14E-4637-B5C3-E1D1DD2EC84C}" type="datetime1">
              <a:rPr lang="nl-NL" smtClean="0"/>
              <a:t>8-9-2013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 H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15ECA-1635-4AC8-AE10-E55C78963A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7500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CEC3D-1C9C-46D9-9EBF-B369A08C4B83}" type="datetime1">
              <a:rPr lang="nl-NL" smtClean="0"/>
              <a:t>8-9-2013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DGW H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15ECA-1635-4AC8-AE10-E55C78963A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2326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Moderne beeldvorming bij neusprobleem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Luxe of noodzaak?</a:t>
            </a:r>
          </a:p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 H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15ECA-1635-4AC8-AE10-E55C78963A5D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5654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NL" sz="4000" dirty="0" smtClean="0"/>
              <a:t>Meerwaarde boven “gewone</a:t>
            </a:r>
            <a:r>
              <a:rPr lang="nl-NL" sz="4000" smtClean="0"/>
              <a:t>” röntgen?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 H</a:t>
            </a:r>
            <a:endParaRPr lang="nl-NL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15ECA-1635-4AC8-AE10-E55C78963A5D}" type="slidenum">
              <a:rPr lang="nl-NL" smtClean="0"/>
              <a:t>10</a:t>
            </a:fld>
            <a:endParaRPr lang="nl-N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060848"/>
            <a:ext cx="5202364" cy="411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8756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neus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0" y="0"/>
            <a:ext cx="755491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 H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15ECA-1635-4AC8-AE10-E55C78963A5D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5297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neus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363" y="0"/>
            <a:ext cx="56292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 H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15ECA-1635-4AC8-AE10-E55C78963A5D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8698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neus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175" y="0"/>
            <a:ext cx="659606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 H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15ECA-1635-4AC8-AE10-E55C78963A5D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5897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neus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325" y="0"/>
            <a:ext cx="571976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 H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15ECA-1635-4AC8-AE10-E55C78963A5D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3656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neus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263"/>
            <a:ext cx="9144000" cy="57054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 H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15ECA-1635-4AC8-AE10-E55C78963A5D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2284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rtikel beeldvorming neus_000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438" y="0"/>
            <a:ext cx="39211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 H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15ECA-1635-4AC8-AE10-E55C78963A5D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1850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neus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963"/>
            <a:ext cx="9144000" cy="66944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 H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15ECA-1635-4AC8-AE10-E55C78963A5D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7139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rtikel beeldvorming neus_000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013" y="0"/>
            <a:ext cx="38623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 H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15ECA-1635-4AC8-AE10-E55C78963A5D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097685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45</Words>
  <Application>Microsoft Office PowerPoint</Application>
  <PresentationFormat>Diavoorstelling (4:3)</PresentationFormat>
  <Paragraphs>23</Paragraphs>
  <Slides>10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1" baseType="lpstr">
      <vt:lpstr>Kantoorthema</vt:lpstr>
      <vt:lpstr>Moderne beeldvorming bij neusprobleem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Meerwaarde boven “gewone” röntgen? </vt:lpstr>
    </vt:vector>
  </TitlesOfParts>
  <Company>Aoc Groene Welle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Moderne beeldvorming bij neusprobleem</dc:title>
  <dc:creator>hessel</dc:creator>
  <cp:lastModifiedBy>A.Withaar</cp:lastModifiedBy>
  <cp:revision>2</cp:revision>
  <dcterms:created xsi:type="dcterms:W3CDTF">2011-10-04T09:18:13Z</dcterms:created>
  <dcterms:modified xsi:type="dcterms:W3CDTF">2013-09-08T15:02:44Z</dcterms:modified>
</cp:coreProperties>
</file>